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15E"/>
    <a:srgbClr val="34A1E0"/>
    <a:srgbClr val="0068BE"/>
    <a:srgbClr val="192F65"/>
    <a:srgbClr val="2D3841"/>
    <a:srgbClr val="20418D"/>
    <a:srgbClr val="1E3778"/>
    <a:srgbClr val="00FFFF"/>
    <a:srgbClr val="000000"/>
    <a:srgbClr val="0007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20" y="234"/>
      </p:cViewPr>
      <p:guideLst>
        <p:guide orient="horz" pos="2160"/>
        <p:guide pos="3840"/>
        <p:guide pos="5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5343F-98C1-4562-9007-F9508C1A5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E0B56C-8664-4B1B-8717-CFDF68751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E57C99-E295-468E-85E6-52059783D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1FC798-6303-43F3-8C16-E9D73EB1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C57FC6-F206-42F5-9A9B-F9014944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50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46247-8C1E-4144-AA32-ED5BA4C1E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AA83ED-D1E0-4F68-86D4-FED9B88B3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88A768-20DB-41E4-9EAE-504351EC6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5E08D4-6E66-40A8-B249-194122D73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1F1B6-688A-44E8-962D-095C78D18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09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D99BB0F-010A-47AF-8918-943ABBBF7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CF9759-BF61-4CC4-8FEA-2EEFFE844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F1FADF-236B-4CF2-AA1D-578ECB7F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024BEA-8BA9-44D0-8205-B4B755C3B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43325D-3A43-4E31-9552-AC270F05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23C91-222B-4FDD-81C5-B98B92BBC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53025B-47A5-4FA7-AD8B-C83D6B2DD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10F618-E825-4C9E-89CA-A505C3D12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DA671D-A94C-4DDA-B49A-F0EB6C457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899853-3839-4EC7-A5B4-7060997D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78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942DA-5C1A-462D-B8E9-62B0FE5D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7653D9-E41D-4480-8DCC-0D4159D6B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2A4981-980B-4FCC-8DDF-1B29F092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7DECB0-467C-4920-96A0-4873DB91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00350E-7FA5-4215-93E6-DD494AD8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370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B7D520-0439-40BB-862D-FED4CF98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64A9E5-C181-43A4-AC16-E769A62F80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443207-B962-4C84-A292-5F59A8CB7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39E5C4-777B-4C58-AF14-BE8534674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D06BDC-21CF-42B5-B4F4-B667BEEE7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ECA0B0-64D2-44E5-A8FB-F9A4B77C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80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7D54D-70F3-4F50-BAC4-0FF143A1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181DB4-19F5-4B0A-AB43-F157A33FE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384FEF-8345-41D2-BDD0-5DF27C1A3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26770FE-7A67-4799-94D5-CF09423BC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00C702-4395-4C51-B86C-9A95BAD221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067B12-5672-4862-87EC-9D586969F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4B0A1B-899F-4A2F-A1CF-0004503B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21DF65A-38C2-4ED0-ACCD-8662C19B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14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6457C-A37D-44CF-B963-166E5178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B1ABEA-CACC-428D-BE22-04818F60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4AC904-5CC9-42C4-870C-33DD33679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079898-0328-4D9F-A377-90DF6840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44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6C7C5A-C540-4A50-B595-E26432277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20C042-032D-4BC2-B546-63EDC9649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9BC5D0-3B30-417F-8C1A-9C4E82E03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A08F3-3E9F-4425-804A-FD4484FBB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6CF539-64E9-410D-85D9-097BA7ABD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CFA674-F518-4499-A025-5FA9BB1CC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314CF1-10DB-4765-946B-38A050971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203BA1-5BC5-4AA2-BB6A-25E6537AB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D03CB1-9204-4752-ACFD-50BD3B57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29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AD623-AFBB-451F-9E36-B8ECE6ED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7AFC29-B2A6-4D88-8322-31CCF9AB5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E3FE49-0DDA-459D-AA6F-376916783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5513F0-B20A-4ECC-ADFF-C6CC8364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987F-2509-4D55-9E7B-33E9FAE8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A9B67B-AC43-455E-92B8-FE688C59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2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55D08E-3823-4D9A-89F4-BAD20B28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C719FC-C686-4504-A68F-826CE5B97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70C7F-10C2-4BD8-A44F-B4F670A16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C2DC1F-5854-4528-B50F-6829E5965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E71FB1-2B6B-4474-9174-573AD07D1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DE672D-D076-4D94-9985-DF5A28B47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C16DA84-58C6-478D-B6E2-59289C3BF470}"/>
              </a:ext>
            </a:extLst>
          </p:cNvPr>
          <p:cNvSpPr txBox="1"/>
          <p:nvPr/>
        </p:nvSpPr>
        <p:spPr>
          <a:xfrm>
            <a:off x="4622841" y="885821"/>
            <a:ext cx="2946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Year-End Summary Report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DBE977-6D79-42ED-8531-528BD3AE7E3E}"/>
              </a:ext>
            </a:extLst>
          </p:cNvPr>
          <p:cNvSpPr/>
          <p:nvPr/>
        </p:nvSpPr>
        <p:spPr>
          <a:xfrm>
            <a:off x="5272698" y="3123090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June 13, 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C2632A-64DF-406F-B82F-FF8E4D72BDAD}"/>
              </a:ext>
            </a:extLst>
          </p:cNvPr>
          <p:cNvSpPr txBox="1"/>
          <p:nvPr/>
        </p:nvSpPr>
        <p:spPr>
          <a:xfrm>
            <a:off x="3470923" y="1342291"/>
            <a:ext cx="52501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</a:rPr>
              <a:t>互联网公司</a:t>
            </a:r>
            <a:endParaRPr lang="en-US" altLang="zh-CN" sz="48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zh-CN" sz="4800" b="1" dirty="0">
                <a:solidFill>
                  <a:schemeClr val="bg1">
                    <a:lumMod val="95000"/>
                  </a:schemeClr>
                </a:solidFill>
              </a:rPr>
              <a:t>2019</a:t>
            </a:r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</a:rPr>
              <a:t>年终总结汇报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754E5A-F067-4BE8-954C-FC9030BC149D}"/>
              </a:ext>
            </a:extLst>
          </p:cNvPr>
          <p:cNvSpPr/>
          <p:nvPr/>
        </p:nvSpPr>
        <p:spPr>
          <a:xfrm>
            <a:off x="4965498" y="6207760"/>
            <a:ext cx="226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微信公众号 旁门左道</a:t>
            </a:r>
            <a:r>
              <a:rPr lang="en-US" altLang="zh-CN" sz="1200" dirty="0">
                <a:solidFill>
                  <a:schemeClr val="bg1"/>
                </a:solidFill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</a:rPr>
              <a:t>出品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B52EDE2-7B47-4438-9568-C58004CEC69B}"/>
              </a:ext>
            </a:extLst>
          </p:cNvPr>
          <p:cNvCxnSpPr>
            <a:cxnSpLocks/>
          </p:cNvCxnSpPr>
          <p:nvPr/>
        </p:nvCxnSpPr>
        <p:spPr>
          <a:xfrm>
            <a:off x="5080000" y="6106160"/>
            <a:ext cx="203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13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49E5BF-9220-4D42-88CF-A564705F0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28561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5CD8ABA-A087-4246-991F-00901DE26A76}"/>
              </a:ext>
            </a:extLst>
          </p:cNvPr>
          <p:cNvSpPr/>
          <p:nvPr/>
        </p:nvSpPr>
        <p:spPr>
          <a:xfrm>
            <a:off x="7528144" y="0"/>
            <a:ext cx="4663855" cy="6858000"/>
          </a:xfrm>
          <a:prstGeom prst="rect">
            <a:avLst/>
          </a:prstGeom>
          <a:solidFill>
            <a:srgbClr val="00315E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843901B-DF85-4205-9713-320EDCEC8E58}"/>
              </a:ext>
            </a:extLst>
          </p:cNvPr>
          <p:cNvSpPr txBox="1"/>
          <p:nvPr/>
        </p:nvSpPr>
        <p:spPr>
          <a:xfrm>
            <a:off x="886428" y="1131701"/>
            <a:ext cx="564431" cy="4121125"/>
          </a:xfrm>
          <a:custGeom>
            <a:avLst/>
            <a:gdLst/>
            <a:ahLst/>
            <a:cxnLst/>
            <a:rect l="l" t="t" r="r" b="b"/>
            <a:pathLst>
              <a:path w="564431" h="4121125">
                <a:moveTo>
                  <a:pt x="187152" y="3677617"/>
                </a:moveTo>
                <a:lnTo>
                  <a:pt x="197570" y="3784773"/>
                </a:lnTo>
                <a:cubicBezTo>
                  <a:pt x="161603" y="3791222"/>
                  <a:pt x="135186" y="3804307"/>
                  <a:pt x="118319" y="3824027"/>
                </a:cubicBezTo>
                <a:cubicBezTo>
                  <a:pt x="101451" y="3843747"/>
                  <a:pt x="93018" y="3870350"/>
                  <a:pt x="93018" y="3903836"/>
                </a:cubicBezTo>
                <a:cubicBezTo>
                  <a:pt x="93018" y="3939306"/>
                  <a:pt x="100521" y="3966034"/>
                  <a:pt x="115528" y="3984017"/>
                </a:cubicBezTo>
                <a:cubicBezTo>
                  <a:pt x="130535" y="4002000"/>
                  <a:pt x="148084" y="4010992"/>
                  <a:pt x="168176" y="4010992"/>
                </a:cubicBezTo>
                <a:cubicBezTo>
                  <a:pt x="181074" y="4010992"/>
                  <a:pt x="192051" y="4007209"/>
                  <a:pt x="201104" y="3999644"/>
                </a:cubicBezTo>
                <a:cubicBezTo>
                  <a:pt x="210158" y="3992079"/>
                  <a:pt x="218033" y="3978870"/>
                  <a:pt x="224731" y="3960019"/>
                </a:cubicBezTo>
                <a:cubicBezTo>
                  <a:pt x="229196" y="3947120"/>
                  <a:pt x="237133" y="3917726"/>
                  <a:pt x="248543" y="3871838"/>
                </a:cubicBezTo>
                <a:cubicBezTo>
                  <a:pt x="263178" y="3812803"/>
                  <a:pt x="281161" y="3771379"/>
                  <a:pt x="302493" y="3747566"/>
                </a:cubicBezTo>
                <a:cubicBezTo>
                  <a:pt x="332507" y="3714080"/>
                  <a:pt x="369094" y="3697337"/>
                  <a:pt x="412254" y="3697337"/>
                </a:cubicBezTo>
                <a:cubicBezTo>
                  <a:pt x="440035" y="3697337"/>
                  <a:pt x="466018" y="3705212"/>
                  <a:pt x="490203" y="3720963"/>
                </a:cubicBezTo>
                <a:cubicBezTo>
                  <a:pt x="514387" y="3736714"/>
                  <a:pt x="532805" y="3759410"/>
                  <a:pt x="545455" y="3789052"/>
                </a:cubicBezTo>
                <a:cubicBezTo>
                  <a:pt x="558106" y="3818694"/>
                  <a:pt x="564431" y="3854474"/>
                  <a:pt x="564431" y="3896395"/>
                </a:cubicBezTo>
                <a:cubicBezTo>
                  <a:pt x="564431" y="3964855"/>
                  <a:pt x="549424" y="4016387"/>
                  <a:pt x="519410" y="4050990"/>
                </a:cubicBezTo>
                <a:cubicBezTo>
                  <a:pt x="489397" y="4085592"/>
                  <a:pt x="449337" y="4103762"/>
                  <a:pt x="399232" y="4105498"/>
                </a:cubicBezTo>
                <a:lnTo>
                  <a:pt x="394395" y="3995365"/>
                </a:lnTo>
                <a:cubicBezTo>
                  <a:pt x="422424" y="3990652"/>
                  <a:pt x="442578" y="3980544"/>
                  <a:pt x="454856" y="3965042"/>
                </a:cubicBezTo>
                <a:cubicBezTo>
                  <a:pt x="467135" y="3949538"/>
                  <a:pt x="473274" y="3926284"/>
                  <a:pt x="473274" y="3895278"/>
                </a:cubicBezTo>
                <a:cubicBezTo>
                  <a:pt x="473274" y="3863280"/>
                  <a:pt x="466700" y="3838227"/>
                  <a:pt x="453554" y="3820120"/>
                </a:cubicBezTo>
                <a:cubicBezTo>
                  <a:pt x="445120" y="3808462"/>
                  <a:pt x="433834" y="3802633"/>
                  <a:pt x="419696" y="3802633"/>
                </a:cubicBezTo>
                <a:cubicBezTo>
                  <a:pt x="406797" y="3802633"/>
                  <a:pt x="395759" y="3808090"/>
                  <a:pt x="386581" y="3819004"/>
                </a:cubicBezTo>
                <a:cubicBezTo>
                  <a:pt x="374923" y="3832894"/>
                  <a:pt x="362769" y="3866629"/>
                  <a:pt x="350118" y="3920207"/>
                </a:cubicBezTo>
                <a:cubicBezTo>
                  <a:pt x="337468" y="3973785"/>
                  <a:pt x="324384" y="4013411"/>
                  <a:pt x="310865" y="4039084"/>
                </a:cubicBezTo>
                <a:cubicBezTo>
                  <a:pt x="297346" y="4064756"/>
                  <a:pt x="278867" y="4084848"/>
                  <a:pt x="255427" y="4099359"/>
                </a:cubicBezTo>
                <a:cubicBezTo>
                  <a:pt x="231986" y="4113870"/>
                  <a:pt x="203027" y="4121125"/>
                  <a:pt x="168548" y="4121125"/>
                </a:cubicBezTo>
                <a:cubicBezTo>
                  <a:pt x="137294" y="4121125"/>
                  <a:pt x="108025" y="4112443"/>
                  <a:pt x="80739" y="4095080"/>
                </a:cubicBezTo>
                <a:cubicBezTo>
                  <a:pt x="53454" y="4077717"/>
                  <a:pt x="33176" y="4053160"/>
                  <a:pt x="19906" y="4021410"/>
                </a:cubicBezTo>
                <a:cubicBezTo>
                  <a:pt x="6635" y="3989660"/>
                  <a:pt x="0" y="3950097"/>
                  <a:pt x="0" y="3902720"/>
                </a:cubicBezTo>
                <a:cubicBezTo>
                  <a:pt x="0" y="3833763"/>
                  <a:pt x="15937" y="3780805"/>
                  <a:pt x="47811" y="3743846"/>
                </a:cubicBezTo>
                <a:cubicBezTo>
                  <a:pt x="79685" y="3706887"/>
                  <a:pt x="126132" y="3684810"/>
                  <a:pt x="187152" y="3677617"/>
                </a:cubicBezTo>
                <a:close/>
                <a:moveTo>
                  <a:pt x="462856" y="3199730"/>
                </a:moveTo>
                <a:lnTo>
                  <a:pt x="555129" y="3199730"/>
                </a:lnTo>
                <a:lnTo>
                  <a:pt x="555129" y="3633192"/>
                </a:lnTo>
                <a:lnTo>
                  <a:pt x="462856" y="3633192"/>
                </a:lnTo>
                <a:lnTo>
                  <a:pt x="462856" y="3471714"/>
                </a:lnTo>
                <a:lnTo>
                  <a:pt x="9674" y="3471714"/>
                </a:lnTo>
                <a:lnTo>
                  <a:pt x="9674" y="3361581"/>
                </a:lnTo>
                <a:lnTo>
                  <a:pt x="462856" y="3361581"/>
                </a:lnTo>
                <a:close/>
                <a:moveTo>
                  <a:pt x="9674" y="2687464"/>
                </a:moveTo>
                <a:lnTo>
                  <a:pt x="555129" y="2687464"/>
                </a:lnTo>
                <a:lnTo>
                  <a:pt x="555129" y="2794620"/>
                </a:lnTo>
                <a:lnTo>
                  <a:pt x="190872" y="3017862"/>
                </a:lnTo>
                <a:lnTo>
                  <a:pt x="555129" y="3017862"/>
                </a:lnTo>
                <a:lnTo>
                  <a:pt x="555129" y="3120181"/>
                </a:lnTo>
                <a:lnTo>
                  <a:pt x="9674" y="3120181"/>
                </a:lnTo>
                <a:lnTo>
                  <a:pt x="9674" y="3009677"/>
                </a:lnTo>
                <a:lnTo>
                  <a:pt x="365373" y="2789783"/>
                </a:lnTo>
                <a:lnTo>
                  <a:pt x="9674" y="2789783"/>
                </a:lnTo>
                <a:close/>
                <a:moveTo>
                  <a:pt x="9674" y="2181523"/>
                </a:moveTo>
                <a:lnTo>
                  <a:pt x="555129" y="2181523"/>
                </a:lnTo>
                <a:lnTo>
                  <a:pt x="555129" y="2585963"/>
                </a:lnTo>
                <a:lnTo>
                  <a:pt x="462856" y="2585963"/>
                </a:lnTo>
                <a:lnTo>
                  <a:pt x="462856" y="2291655"/>
                </a:lnTo>
                <a:lnTo>
                  <a:pt x="341933" y="2291655"/>
                </a:lnTo>
                <a:lnTo>
                  <a:pt x="341933" y="2565499"/>
                </a:lnTo>
                <a:lnTo>
                  <a:pt x="250032" y="2565499"/>
                </a:lnTo>
                <a:lnTo>
                  <a:pt x="250032" y="2291655"/>
                </a:lnTo>
                <a:lnTo>
                  <a:pt x="101575" y="2291655"/>
                </a:lnTo>
                <a:lnTo>
                  <a:pt x="101575" y="2596381"/>
                </a:lnTo>
                <a:lnTo>
                  <a:pt x="9674" y="2596381"/>
                </a:lnTo>
                <a:close/>
                <a:moveTo>
                  <a:pt x="462856" y="1675730"/>
                </a:moveTo>
                <a:lnTo>
                  <a:pt x="555129" y="1675730"/>
                </a:lnTo>
                <a:lnTo>
                  <a:pt x="555129" y="2109192"/>
                </a:lnTo>
                <a:lnTo>
                  <a:pt x="462856" y="2109192"/>
                </a:lnTo>
                <a:lnTo>
                  <a:pt x="462856" y="1947714"/>
                </a:lnTo>
                <a:lnTo>
                  <a:pt x="9674" y="1947714"/>
                </a:lnTo>
                <a:lnTo>
                  <a:pt x="9674" y="1837581"/>
                </a:lnTo>
                <a:lnTo>
                  <a:pt x="462856" y="1837581"/>
                </a:lnTo>
                <a:close/>
                <a:moveTo>
                  <a:pt x="9674" y="1163464"/>
                </a:moveTo>
                <a:lnTo>
                  <a:pt x="555129" y="1163464"/>
                </a:lnTo>
                <a:lnTo>
                  <a:pt x="555129" y="1270620"/>
                </a:lnTo>
                <a:lnTo>
                  <a:pt x="190872" y="1493862"/>
                </a:lnTo>
                <a:lnTo>
                  <a:pt x="555129" y="1493862"/>
                </a:lnTo>
                <a:lnTo>
                  <a:pt x="555129" y="1596182"/>
                </a:lnTo>
                <a:lnTo>
                  <a:pt x="9674" y="1596182"/>
                </a:lnTo>
                <a:lnTo>
                  <a:pt x="9674" y="1485677"/>
                </a:lnTo>
                <a:lnTo>
                  <a:pt x="365373" y="1265783"/>
                </a:lnTo>
                <a:lnTo>
                  <a:pt x="9674" y="1265783"/>
                </a:lnTo>
                <a:close/>
                <a:moveTo>
                  <a:pt x="282774" y="662955"/>
                </a:moveTo>
                <a:cubicBezTo>
                  <a:pt x="221010" y="662955"/>
                  <a:pt x="174191" y="677218"/>
                  <a:pt x="142317" y="705743"/>
                </a:cubicBezTo>
                <a:cubicBezTo>
                  <a:pt x="110443" y="734268"/>
                  <a:pt x="94506" y="770483"/>
                  <a:pt x="94506" y="814388"/>
                </a:cubicBezTo>
                <a:cubicBezTo>
                  <a:pt x="94506" y="858292"/>
                  <a:pt x="110319" y="894321"/>
                  <a:pt x="141945" y="922474"/>
                </a:cubicBezTo>
                <a:cubicBezTo>
                  <a:pt x="173571" y="950627"/>
                  <a:pt x="221010" y="964704"/>
                  <a:pt x="284262" y="964704"/>
                </a:cubicBezTo>
                <a:cubicBezTo>
                  <a:pt x="346770" y="964704"/>
                  <a:pt x="393403" y="950999"/>
                  <a:pt x="424160" y="923590"/>
                </a:cubicBezTo>
                <a:cubicBezTo>
                  <a:pt x="454918" y="896181"/>
                  <a:pt x="470297" y="859780"/>
                  <a:pt x="470297" y="814388"/>
                </a:cubicBezTo>
                <a:cubicBezTo>
                  <a:pt x="470297" y="768995"/>
                  <a:pt x="454732" y="732408"/>
                  <a:pt x="423602" y="704627"/>
                </a:cubicBezTo>
                <a:cubicBezTo>
                  <a:pt x="392472" y="676845"/>
                  <a:pt x="345530" y="662955"/>
                  <a:pt x="282774" y="662955"/>
                </a:cubicBezTo>
                <a:close/>
                <a:moveTo>
                  <a:pt x="279053" y="549473"/>
                </a:moveTo>
                <a:cubicBezTo>
                  <a:pt x="334615" y="549473"/>
                  <a:pt x="381248" y="557783"/>
                  <a:pt x="418951" y="574402"/>
                </a:cubicBezTo>
                <a:cubicBezTo>
                  <a:pt x="446733" y="586804"/>
                  <a:pt x="471661" y="603734"/>
                  <a:pt x="493738" y="625190"/>
                </a:cubicBezTo>
                <a:cubicBezTo>
                  <a:pt x="515814" y="646646"/>
                  <a:pt x="532185" y="670148"/>
                  <a:pt x="542851" y="695697"/>
                </a:cubicBezTo>
                <a:cubicBezTo>
                  <a:pt x="557238" y="729680"/>
                  <a:pt x="564431" y="768871"/>
                  <a:pt x="564431" y="813271"/>
                </a:cubicBezTo>
                <a:cubicBezTo>
                  <a:pt x="564431" y="893639"/>
                  <a:pt x="539502" y="957945"/>
                  <a:pt x="489645" y="1006190"/>
                </a:cubicBezTo>
                <a:cubicBezTo>
                  <a:pt x="439787" y="1054435"/>
                  <a:pt x="370458" y="1078558"/>
                  <a:pt x="281658" y="1078558"/>
                </a:cubicBezTo>
                <a:cubicBezTo>
                  <a:pt x="193601" y="1078558"/>
                  <a:pt x="124706" y="1054621"/>
                  <a:pt x="74972" y="1006748"/>
                </a:cubicBezTo>
                <a:cubicBezTo>
                  <a:pt x="25239" y="958875"/>
                  <a:pt x="372" y="894879"/>
                  <a:pt x="372" y="814760"/>
                </a:cubicBezTo>
                <a:cubicBezTo>
                  <a:pt x="372" y="733648"/>
                  <a:pt x="25115" y="669156"/>
                  <a:pt x="74600" y="621283"/>
                </a:cubicBezTo>
                <a:cubicBezTo>
                  <a:pt x="124086" y="573410"/>
                  <a:pt x="192237" y="549473"/>
                  <a:pt x="279053" y="549473"/>
                </a:cubicBezTo>
                <a:close/>
                <a:moveTo>
                  <a:pt x="277565" y="0"/>
                </a:moveTo>
                <a:cubicBezTo>
                  <a:pt x="368350" y="0"/>
                  <a:pt x="438857" y="23441"/>
                  <a:pt x="489087" y="70321"/>
                </a:cubicBezTo>
                <a:cubicBezTo>
                  <a:pt x="539316" y="117202"/>
                  <a:pt x="564431" y="178842"/>
                  <a:pt x="564431" y="255240"/>
                </a:cubicBezTo>
                <a:cubicBezTo>
                  <a:pt x="564431" y="321965"/>
                  <a:pt x="544711" y="376163"/>
                  <a:pt x="505272" y="417835"/>
                </a:cubicBezTo>
                <a:cubicBezTo>
                  <a:pt x="481955" y="442640"/>
                  <a:pt x="448469" y="461243"/>
                  <a:pt x="404813" y="473646"/>
                </a:cubicBezTo>
                <a:lnTo>
                  <a:pt x="378768" y="364629"/>
                </a:lnTo>
                <a:cubicBezTo>
                  <a:pt x="407045" y="358180"/>
                  <a:pt x="429369" y="344723"/>
                  <a:pt x="445740" y="324259"/>
                </a:cubicBezTo>
                <a:cubicBezTo>
                  <a:pt x="462112" y="303795"/>
                  <a:pt x="470297" y="278929"/>
                  <a:pt x="470297" y="249659"/>
                </a:cubicBezTo>
                <a:cubicBezTo>
                  <a:pt x="470297" y="209227"/>
                  <a:pt x="455786" y="176423"/>
                  <a:pt x="426765" y="151247"/>
                </a:cubicBezTo>
                <a:cubicBezTo>
                  <a:pt x="397743" y="126070"/>
                  <a:pt x="350739" y="113482"/>
                  <a:pt x="285750" y="113482"/>
                </a:cubicBezTo>
                <a:cubicBezTo>
                  <a:pt x="216793" y="113482"/>
                  <a:pt x="167680" y="125884"/>
                  <a:pt x="138410" y="150688"/>
                </a:cubicBezTo>
                <a:cubicBezTo>
                  <a:pt x="109141" y="175493"/>
                  <a:pt x="94506" y="207739"/>
                  <a:pt x="94506" y="247427"/>
                </a:cubicBezTo>
                <a:cubicBezTo>
                  <a:pt x="94506" y="276696"/>
                  <a:pt x="103808" y="301873"/>
                  <a:pt x="122411" y="322957"/>
                </a:cubicBezTo>
                <a:cubicBezTo>
                  <a:pt x="141015" y="344041"/>
                  <a:pt x="170284" y="359172"/>
                  <a:pt x="210220" y="368350"/>
                </a:cubicBezTo>
                <a:lnTo>
                  <a:pt x="176362" y="475134"/>
                </a:lnTo>
                <a:cubicBezTo>
                  <a:pt x="116830" y="458763"/>
                  <a:pt x="72616" y="431540"/>
                  <a:pt x="43718" y="393464"/>
                </a:cubicBezTo>
                <a:cubicBezTo>
                  <a:pt x="14821" y="355389"/>
                  <a:pt x="372" y="307082"/>
                  <a:pt x="372" y="248543"/>
                </a:cubicBezTo>
                <a:cubicBezTo>
                  <a:pt x="372" y="176113"/>
                  <a:pt x="25115" y="116582"/>
                  <a:pt x="74600" y="69949"/>
                </a:cubicBezTo>
                <a:cubicBezTo>
                  <a:pt x="124086" y="23316"/>
                  <a:pt x="191741" y="0"/>
                  <a:pt x="2775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000" b="1" dirty="0">
              <a:solidFill>
                <a:schemeClr val="bg1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B744CE0-6FB8-465F-8F86-06FEE1B2EA3B}"/>
              </a:ext>
            </a:extLst>
          </p:cNvPr>
          <p:cNvGrpSpPr/>
          <p:nvPr/>
        </p:nvGrpSpPr>
        <p:grpSpPr>
          <a:xfrm>
            <a:off x="9074312" y="1049890"/>
            <a:ext cx="1415772" cy="830997"/>
            <a:chOff x="757659" y="2986268"/>
            <a:chExt cx="1415772" cy="83099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F9315D3-EDA4-4068-963D-183EF62E8EC4}"/>
                </a:ext>
              </a:extLst>
            </p:cNvPr>
            <p:cNvSpPr txBox="1"/>
            <p:nvPr/>
          </p:nvSpPr>
          <p:spPr>
            <a:xfrm>
              <a:off x="757659" y="298626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工作回顾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FD9CCA3-5D30-40C0-834B-1AE2603D54D7}"/>
                </a:ext>
              </a:extLst>
            </p:cNvPr>
            <p:cNvSpPr txBox="1"/>
            <p:nvPr/>
          </p:nvSpPr>
          <p:spPr>
            <a:xfrm>
              <a:off x="757659" y="344793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Review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FF89732-9AB0-44A7-898B-E2A79896425B}"/>
              </a:ext>
            </a:extLst>
          </p:cNvPr>
          <p:cNvGrpSpPr/>
          <p:nvPr/>
        </p:nvGrpSpPr>
        <p:grpSpPr>
          <a:xfrm>
            <a:off x="9074312" y="2320382"/>
            <a:ext cx="1415772" cy="830997"/>
            <a:chOff x="3844629" y="2245488"/>
            <a:chExt cx="1415772" cy="830997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9975635-FBD8-4520-9775-0D1DFE619A3D}"/>
                </a:ext>
              </a:extLst>
            </p:cNvPr>
            <p:cNvSpPr txBox="1"/>
            <p:nvPr/>
          </p:nvSpPr>
          <p:spPr>
            <a:xfrm>
              <a:off x="3844629" y="224548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心得体会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85FA32B-EA5C-4A8C-AB15-19C0B230151F}"/>
                </a:ext>
              </a:extLst>
            </p:cNvPr>
            <p:cNvSpPr txBox="1"/>
            <p:nvPr/>
          </p:nvSpPr>
          <p:spPr>
            <a:xfrm>
              <a:off x="3844629" y="270715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Experience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D76C162-ED14-425F-A8CE-FF8524429A94}"/>
              </a:ext>
            </a:extLst>
          </p:cNvPr>
          <p:cNvGrpSpPr/>
          <p:nvPr/>
        </p:nvGrpSpPr>
        <p:grpSpPr>
          <a:xfrm>
            <a:off x="9074312" y="3590874"/>
            <a:ext cx="1415772" cy="830997"/>
            <a:chOff x="6931599" y="2245488"/>
            <a:chExt cx="1415772" cy="830997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F77E2CC-7CCB-4F80-838D-2ABBEBBE18AB}"/>
                </a:ext>
              </a:extLst>
            </p:cNvPr>
            <p:cNvSpPr txBox="1"/>
            <p:nvPr/>
          </p:nvSpPr>
          <p:spPr>
            <a:xfrm>
              <a:off x="6931599" y="224548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经验总结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DC5F56B-CB11-443E-A44B-EB3D51494FD0}"/>
                </a:ext>
              </a:extLst>
            </p:cNvPr>
            <p:cNvSpPr txBox="1"/>
            <p:nvPr/>
          </p:nvSpPr>
          <p:spPr>
            <a:xfrm>
              <a:off x="6931599" y="2707153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Summarize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9DE1C54-CE25-4A98-8926-7D69576D5E68}"/>
              </a:ext>
            </a:extLst>
          </p:cNvPr>
          <p:cNvGrpSpPr/>
          <p:nvPr/>
        </p:nvGrpSpPr>
        <p:grpSpPr>
          <a:xfrm>
            <a:off x="9074312" y="4861367"/>
            <a:ext cx="1415772" cy="830997"/>
            <a:chOff x="10018569" y="2986268"/>
            <a:chExt cx="1415772" cy="830997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6CD67F1-BF83-4028-99A3-D4F605BB8DDE}"/>
                </a:ext>
              </a:extLst>
            </p:cNvPr>
            <p:cNvSpPr txBox="1"/>
            <p:nvPr/>
          </p:nvSpPr>
          <p:spPr>
            <a:xfrm>
              <a:off x="10018569" y="298626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工作计划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3A1A129-7FB6-4790-AC38-C8B437427C70}"/>
                </a:ext>
              </a:extLst>
            </p:cNvPr>
            <p:cNvSpPr txBox="1"/>
            <p:nvPr/>
          </p:nvSpPr>
          <p:spPr>
            <a:xfrm>
              <a:off x="10018569" y="344793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Plan</a:t>
              </a:r>
            </a:p>
          </p:txBody>
        </p:sp>
      </p:grp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5F56863-A070-4A1A-B77B-6A2D4AA7D012}"/>
              </a:ext>
            </a:extLst>
          </p:cNvPr>
          <p:cNvCxnSpPr/>
          <p:nvPr/>
        </p:nvCxnSpPr>
        <p:spPr>
          <a:xfrm>
            <a:off x="8785185" y="1284790"/>
            <a:ext cx="0" cy="38196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4D930930-9819-423C-80A0-5A5DEF909F6D}"/>
              </a:ext>
            </a:extLst>
          </p:cNvPr>
          <p:cNvSpPr/>
          <p:nvPr/>
        </p:nvSpPr>
        <p:spPr>
          <a:xfrm>
            <a:off x="8721523" y="1217061"/>
            <a:ext cx="127321" cy="127321"/>
          </a:xfrm>
          <a:prstGeom prst="ellipse">
            <a:avLst/>
          </a:prstGeom>
          <a:solidFill>
            <a:srgbClr val="00315E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BAD9429F-317B-4E6B-9001-90B376B39454}"/>
              </a:ext>
            </a:extLst>
          </p:cNvPr>
          <p:cNvSpPr/>
          <p:nvPr/>
        </p:nvSpPr>
        <p:spPr>
          <a:xfrm>
            <a:off x="8721523" y="2491632"/>
            <a:ext cx="127321" cy="127321"/>
          </a:xfrm>
          <a:prstGeom prst="ellipse">
            <a:avLst/>
          </a:prstGeom>
          <a:solidFill>
            <a:srgbClr val="00315E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07D5985E-0E4C-49BE-A57F-8D09688B933C}"/>
              </a:ext>
            </a:extLst>
          </p:cNvPr>
          <p:cNvSpPr/>
          <p:nvPr/>
        </p:nvSpPr>
        <p:spPr>
          <a:xfrm>
            <a:off x="8721523" y="3766203"/>
            <a:ext cx="127321" cy="127321"/>
          </a:xfrm>
          <a:prstGeom prst="ellipse">
            <a:avLst/>
          </a:prstGeom>
          <a:solidFill>
            <a:srgbClr val="00315E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924824C2-9016-48A6-8515-C958F11790B7}"/>
              </a:ext>
            </a:extLst>
          </p:cNvPr>
          <p:cNvSpPr/>
          <p:nvPr/>
        </p:nvSpPr>
        <p:spPr>
          <a:xfrm>
            <a:off x="8721523" y="5040774"/>
            <a:ext cx="127321" cy="127321"/>
          </a:xfrm>
          <a:prstGeom prst="ellipse">
            <a:avLst/>
          </a:prstGeom>
          <a:solidFill>
            <a:srgbClr val="00315E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854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AA6618-5D0F-44CA-A966-98D0A5AEDFB7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315E"/>
                </a:solidFill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B93996-F448-40C1-A926-9C5C906F81B0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315E"/>
                </a:solidFill>
              </a:rPr>
              <a:t>请输入副标题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B87CEE-A196-4EF6-8EC7-E2D0BDD2AAD7}"/>
              </a:ext>
            </a:extLst>
          </p:cNvPr>
          <p:cNvSpPr/>
          <p:nvPr/>
        </p:nvSpPr>
        <p:spPr>
          <a:xfrm>
            <a:off x="874713" y="2184400"/>
            <a:ext cx="2721927" cy="2721927"/>
          </a:xfrm>
          <a:prstGeom prst="rect">
            <a:avLst/>
          </a:prstGeom>
          <a:noFill/>
          <a:ln w="12700" cap="flat" cmpd="sng" algn="ctr">
            <a:solidFill>
              <a:srgbClr val="00315E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8A273AC-16E5-492E-B627-01B4D6E7901E}"/>
              </a:ext>
            </a:extLst>
          </p:cNvPr>
          <p:cNvSpPr/>
          <p:nvPr/>
        </p:nvSpPr>
        <p:spPr>
          <a:xfrm>
            <a:off x="4735036" y="2184400"/>
            <a:ext cx="2721927" cy="2721927"/>
          </a:xfrm>
          <a:prstGeom prst="rect">
            <a:avLst/>
          </a:prstGeom>
          <a:noFill/>
          <a:ln w="12700" cap="flat" cmpd="sng" algn="ctr">
            <a:solidFill>
              <a:srgbClr val="00315E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E6522D6-52D0-459C-9B22-2B7ED52D838A}"/>
              </a:ext>
            </a:extLst>
          </p:cNvPr>
          <p:cNvSpPr/>
          <p:nvPr/>
        </p:nvSpPr>
        <p:spPr>
          <a:xfrm>
            <a:off x="8595360" y="2184400"/>
            <a:ext cx="2721927" cy="2721927"/>
          </a:xfrm>
          <a:prstGeom prst="rect">
            <a:avLst/>
          </a:prstGeom>
          <a:noFill/>
          <a:ln w="12700" cap="flat" cmpd="sng" algn="ctr">
            <a:solidFill>
              <a:srgbClr val="00315E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1349704-9721-4A28-8CCB-89DE32B4B186}"/>
              </a:ext>
            </a:extLst>
          </p:cNvPr>
          <p:cNvSpPr txBox="1"/>
          <p:nvPr/>
        </p:nvSpPr>
        <p:spPr>
          <a:xfrm>
            <a:off x="874713" y="5080040"/>
            <a:ext cx="1052014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2400" b="1" dirty="0">
                <a:solidFill>
                  <a:srgbClr val="00315E"/>
                </a:solidFill>
              </a:rPr>
              <a:t>亮点一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96CAE4-2001-4E7E-8255-0D175BBE4E8B}"/>
              </a:ext>
            </a:extLst>
          </p:cNvPr>
          <p:cNvSpPr txBox="1"/>
          <p:nvPr/>
        </p:nvSpPr>
        <p:spPr>
          <a:xfrm>
            <a:off x="4735036" y="5080040"/>
            <a:ext cx="1052014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2400" b="1" dirty="0">
                <a:solidFill>
                  <a:srgbClr val="00315E"/>
                </a:solidFill>
              </a:rPr>
              <a:t>亮点二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D4FEEAA-CD56-4A40-9F5A-C222A73F1CBF}"/>
              </a:ext>
            </a:extLst>
          </p:cNvPr>
          <p:cNvSpPr txBox="1"/>
          <p:nvPr/>
        </p:nvSpPr>
        <p:spPr>
          <a:xfrm>
            <a:off x="8595360" y="5080040"/>
            <a:ext cx="1052014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2400" b="1" dirty="0">
                <a:solidFill>
                  <a:srgbClr val="00315E"/>
                </a:solidFill>
              </a:rPr>
              <a:t>亮点三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F1D1F66-A6F2-4B1C-A964-2EF532EE9E69}"/>
              </a:ext>
            </a:extLst>
          </p:cNvPr>
          <p:cNvSpPr txBox="1"/>
          <p:nvPr/>
        </p:nvSpPr>
        <p:spPr>
          <a:xfrm>
            <a:off x="874713" y="5543599"/>
            <a:ext cx="1834280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600" spc="300" dirty="0">
                <a:solidFill>
                  <a:srgbClr val="00315E"/>
                </a:solidFill>
              </a:rPr>
              <a:t>请输入你的业绩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553B82-00DC-46AF-AB99-497B2A11E61E}"/>
              </a:ext>
            </a:extLst>
          </p:cNvPr>
          <p:cNvSpPr txBox="1"/>
          <p:nvPr/>
        </p:nvSpPr>
        <p:spPr>
          <a:xfrm>
            <a:off x="4735036" y="5543599"/>
            <a:ext cx="1834280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600" spc="300" dirty="0">
                <a:solidFill>
                  <a:srgbClr val="00315E"/>
                </a:solidFill>
              </a:rPr>
              <a:t>请输入你的业绩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995136D-5BAF-483C-8D16-052DCC4E676E}"/>
              </a:ext>
            </a:extLst>
          </p:cNvPr>
          <p:cNvSpPr txBox="1"/>
          <p:nvPr/>
        </p:nvSpPr>
        <p:spPr>
          <a:xfrm>
            <a:off x="8595360" y="5543599"/>
            <a:ext cx="1834280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600" spc="300" dirty="0">
                <a:solidFill>
                  <a:srgbClr val="00315E"/>
                </a:solidFill>
              </a:rPr>
              <a:t>请输入你的业绩</a:t>
            </a:r>
          </a:p>
        </p:txBody>
      </p:sp>
    </p:spTree>
    <p:extLst>
      <p:ext uri="{BB962C8B-B14F-4D97-AF65-F5344CB8AC3E}">
        <p14:creationId xmlns:p14="http://schemas.microsoft.com/office/powerpoint/2010/main" val="3599849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37AF77-1781-4C33-9E74-94EE7E28D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C283E99-32F2-42EA-8959-9E86166D435A}"/>
              </a:ext>
            </a:extLst>
          </p:cNvPr>
          <p:cNvSpPr/>
          <p:nvPr/>
        </p:nvSpPr>
        <p:spPr>
          <a:xfrm>
            <a:off x="1632633" y="1790177"/>
            <a:ext cx="8926735" cy="931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请输入个人愿景或目标计划</a:t>
            </a:r>
            <a:endParaRPr kumimoji="0" lang="zh-CN" altLang="en-US" sz="4800" b="1" i="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+mj-ea"/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77237F-5893-46C5-A0DA-830417CDEF58}"/>
              </a:ext>
            </a:extLst>
          </p:cNvPr>
          <p:cNvSpPr/>
          <p:nvPr/>
        </p:nvSpPr>
        <p:spPr>
          <a:xfrm>
            <a:off x="5080340" y="1327722"/>
            <a:ext cx="2031325" cy="4069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一句话式页面</a:t>
            </a:r>
            <a:endParaRPr kumimoji="0" lang="en-US" altLang="zh-CN" sz="1800" b="0" i="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511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955F67-8957-4957-911A-9C489356E3EC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315E"/>
                </a:solidFill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A0525D-C396-42F8-9518-0B3BDD6BDAE6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315E"/>
                </a:solidFill>
              </a:rPr>
              <a:t>请输入副标题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BC66D80-BCCB-4437-AD48-EFDA367E5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078715"/>
              </p:ext>
            </p:extLst>
          </p:nvPr>
        </p:nvGraphicFramePr>
        <p:xfrm>
          <a:off x="874713" y="2026264"/>
          <a:ext cx="10443525" cy="3810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705">
                  <a:extLst>
                    <a:ext uri="{9D8B030D-6E8A-4147-A177-3AD203B41FA5}">
                      <a16:colId xmlns:a16="http://schemas.microsoft.com/office/drawing/2014/main" val="965708256"/>
                    </a:ext>
                  </a:extLst>
                </a:gridCol>
                <a:gridCol w="2088705">
                  <a:extLst>
                    <a:ext uri="{9D8B030D-6E8A-4147-A177-3AD203B41FA5}">
                      <a16:colId xmlns:a16="http://schemas.microsoft.com/office/drawing/2014/main" val="2531194389"/>
                    </a:ext>
                  </a:extLst>
                </a:gridCol>
                <a:gridCol w="2088705">
                  <a:extLst>
                    <a:ext uri="{9D8B030D-6E8A-4147-A177-3AD203B41FA5}">
                      <a16:colId xmlns:a16="http://schemas.microsoft.com/office/drawing/2014/main" val="2278109763"/>
                    </a:ext>
                  </a:extLst>
                </a:gridCol>
                <a:gridCol w="2088705">
                  <a:extLst>
                    <a:ext uri="{9D8B030D-6E8A-4147-A177-3AD203B41FA5}">
                      <a16:colId xmlns:a16="http://schemas.microsoft.com/office/drawing/2014/main" val="501227084"/>
                    </a:ext>
                  </a:extLst>
                </a:gridCol>
                <a:gridCol w="2088705">
                  <a:extLst>
                    <a:ext uri="{9D8B030D-6E8A-4147-A177-3AD203B41FA5}">
                      <a16:colId xmlns:a16="http://schemas.microsoft.com/office/drawing/2014/main" val="1607038894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00315E"/>
                          </a:solidFill>
                        </a:rPr>
                        <a:t>项目</a:t>
                      </a:r>
                      <a:r>
                        <a:rPr lang="en-US" altLang="zh-CN" dirty="0">
                          <a:solidFill>
                            <a:srgbClr val="00315E"/>
                          </a:solidFill>
                        </a:rPr>
                        <a:t>/</a:t>
                      </a:r>
                      <a:r>
                        <a:rPr lang="zh-CN" altLang="en-US" dirty="0">
                          <a:solidFill>
                            <a:srgbClr val="00315E"/>
                          </a:solidFill>
                        </a:rPr>
                        <a:t>季度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031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00315E"/>
                          </a:solidFill>
                        </a:rPr>
                        <a:t>第一季度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031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00315E"/>
                          </a:solidFill>
                        </a:rPr>
                        <a:t>第二季度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031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00315E"/>
                          </a:solidFill>
                        </a:rPr>
                        <a:t>第三季度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031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00315E"/>
                          </a:solidFill>
                        </a:rPr>
                        <a:t>第四季度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031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140224"/>
                  </a:ext>
                </a:extLst>
              </a:tr>
              <a:tr h="533037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5748.5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1457.6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5478.7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14783.3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693835"/>
                  </a:ext>
                </a:extLst>
              </a:tr>
              <a:tr h="533037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02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1478.6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5478.1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5478.8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21478.5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539640"/>
                  </a:ext>
                </a:extLst>
              </a:tr>
              <a:tr h="533037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03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2457.6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21478.1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68745.6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1488.6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98232"/>
                  </a:ext>
                </a:extLst>
              </a:tr>
              <a:tr h="5330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04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2148.3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2486.5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54782.1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21477.9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622630"/>
                  </a:ext>
                </a:extLst>
              </a:tr>
              <a:tr h="5330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05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21478.9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21478.6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5477.6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54787.6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70512"/>
                  </a:ext>
                </a:extLst>
              </a:tr>
              <a:tr h="5330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06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1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17798.1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1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21448.2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1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5878.9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1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2147.3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1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4095786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1B30EB3-F6CD-4D19-A3F4-8CB17AAC16CB}"/>
              </a:ext>
            </a:extLst>
          </p:cNvPr>
          <p:cNvSpPr txBox="1"/>
          <p:nvPr/>
        </p:nvSpPr>
        <p:spPr>
          <a:xfrm>
            <a:off x="10432711" y="171380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单位：万元</a:t>
            </a:r>
          </a:p>
        </p:txBody>
      </p:sp>
    </p:spTree>
    <p:extLst>
      <p:ext uri="{BB962C8B-B14F-4D97-AF65-F5344CB8AC3E}">
        <p14:creationId xmlns:p14="http://schemas.microsoft.com/office/powerpoint/2010/main" val="3972127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1DEA3F4F-780B-408C-830D-2C293872B8F6}"/>
              </a:ext>
            </a:extLst>
          </p:cNvPr>
          <p:cNvSpPr/>
          <p:nvPr/>
        </p:nvSpPr>
        <p:spPr>
          <a:xfrm>
            <a:off x="6331823" y="1967695"/>
            <a:ext cx="2349301" cy="5197033"/>
          </a:xfrm>
          <a:prstGeom prst="rect">
            <a:avLst/>
          </a:prstGeom>
          <a:solidFill>
            <a:srgbClr val="00315E"/>
          </a:solidFill>
          <a:ln w="12700" cap="flat" cmpd="sng" algn="ctr">
            <a:solidFill>
              <a:srgbClr val="00315E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9840820-F1E7-4E02-8E67-CC770B443249}"/>
              </a:ext>
            </a:extLst>
          </p:cNvPr>
          <p:cNvSpPr/>
          <p:nvPr/>
        </p:nvSpPr>
        <p:spPr>
          <a:xfrm>
            <a:off x="874713" y="3873234"/>
            <a:ext cx="2349301" cy="3291495"/>
          </a:xfrm>
          <a:prstGeom prst="rect">
            <a:avLst/>
          </a:prstGeom>
          <a:noFill/>
          <a:ln w="12700" cap="flat" cmpd="sng" algn="ctr">
            <a:solidFill>
              <a:srgbClr val="00315E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7706407-2A72-4E71-A05B-289DF132EFE9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315E"/>
                </a:solidFill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93AE1B-79A1-4CE4-AE40-1FE558BE7E6F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315E"/>
                </a:solidFill>
              </a:rPr>
              <a:t>请输入副标题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FCE1F2E-80F0-4A5F-9F32-7CCFB1DD3DFD}"/>
              </a:ext>
            </a:extLst>
          </p:cNvPr>
          <p:cNvGrpSpPr/>
          <p:nvPr/>
        </p:nvGrpSpPr>
        <p:grpSpPr>
          <a:xfrm>
            <a:off x="1069182" y="4158841"/>
            <a:ext cx="2031325" cy="1048334"/>
            <a:chOff x="782320" y="5002909"/>
            <a:chExt cx="2031325" cy="104833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094F676-35FE-4CD2-AEA4-C98438E6DDD0}"/>
                </a:ext>
              </a:extLst>
            </p:cNvPr>
            <p:cNvSpPr txBox="1"/>
            <p:nvPr/>
          </p:nvSpPr>
          <p:spPr>
            <a:xfrm>
              <a:off x="782320" y="5002909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315E"/>
                  </a:solidFill>
                </a:rPr>
                <a:t>阶段一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7FA8488-76C2-4DD9-A274-28B417E34DEF}"/>
                </a:ext>
              </a:extLst>
            </p:cNvPr>
            <p:cNvSpPr txBox="1"/>
            <p:nvPr/>
          </p:nvSpPr>
          <p:spPr>
            <a:xfrm>
              <a:off x="782320" y="5466468"/>
              <a:ext cx="20313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rgbClr val="00315E"/>
                  </a:solidFill>
                </a:rPr>
                <a:t>请输入你第一阶段的</a:t>
              </a:r>
              <a:endParaRPr lang="en-US" altLang="zh-CN" sz="1600" dirty="0">
                <a:solidFill>
                  <a:srgbClr val="00315E"/>
                </a:solidFill>
              </a:endParaRPr>
            </a:p>
            <a:p>
              <a:r>
                <a:rPr lang="zh-CN" altLang="en-US" sz="1600" dirty="0">
                  <a:solidFill>
                    <a:srgbClr val="00315E"/>
                  </a:solidFill>
                </a:rPr>
                <a:t>目标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4F2EBF6-9B8E-45A3-901A-F4EBD1C2E259}"/>
              </a:ext>
            </a:extLst>
          </p:cNvPr>
          <p:cNvGrpSpPr/>
          <p:nvPr/>
        </p:nvGrpSpPr>
        <p:grpSpPr>
          <a:xfrm>
            <a:off x="3809230" y="3225064"/>
            <a:ext cx="2031325" cy="1048334"/>
            <a:chOff x="4608935" y="3526005"/>
            <a:chExt cx="2031325" cy="1048334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F169453-53EB-4646-9162-34E9672D9B37}"/>
                </a:ext>
              </a:extLst>
            </p:cNvPr>
            <p:cNvSpPr txBox="1"/>
            <p:nvPr/>
          </p:nvSpPr>
          <p:spPr>
            <a:xfrm>
              <a:off x="4608935" y="3526005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315E"/>
                  </a:solidFill>
                </a:rPr>
                <a:t>阶段二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665F4F7-387A-4E2D-A3B7-9A2E1F955D68}"/>
                </a:ext>
              </a:extLst>
            </p:cNvPr>
            <p:cNvSpPr txBox="1"/>
            <p:nvPr/>
          </p:nvSpPr>
          <p:spPr>
            <a:xfrm>
              <a:off x="4608935" y="3989564"/>
              <a:ext cx="20313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rgbClr val="00315E"/>
                  </a:solidFill>
                </a:rPr>
                <a:t>请输入你第二阶段的</a:t>
              </a:r>
              <a:endParaRPr lang="en-US" altLang="zh-CN" sz="1600" dirty="0">
                <a:solidFill>
                  <a:srgbClr val="00315E"/>
                </a:solidFill>
              </a:endParaRPr>
            </a:p>
            <a:p>
              <a:r>
                <a:rPr lang="zh-CN" altLang="en-US" sz="1600" dirty="0">
                  <a:solidFill>
                    <a:srgbClr val="00315E"/>
                  </a:solidFill>
                </a:rPr>
                <a:t>目标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E03E332-083F-4A27-A362-811A3BDE636B}"/>
              </a:ext>
            </a:extLst>
          </p:cNvPr>
          <p:cNvGrpSpPr/>
          <p:nvPr/>
        </p:nvGrpSpPr>
        <p:grpSpPr>
          <a:xfrm>
            <a:off x="6549278" y="2230453"/>
            <a:ext cx="2031325" cy="1048334"/>
            <a:chOff x="8418935" y="2145166"/>
            <a:chExt cx="2031325" cy="104833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1E0E161-BBC5-4C98-BBFA-ABD2BC964DF2}"/>
                </a:ext>
              </a:extLst>
            </p:cNvPr>
            <p:cNvSpPr txBox="1"/>
            <p:nvPr/>
          </p:nvSpPr>
          <p:spPr>
            <a:xfrm>
              <a:off x="8418935" y="2145166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阶段三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B430D04-AA74-4783-B096-DDA081FC0A5C}"/>
                </a:ext>
              </a:extLst>
            </p:cNvPr>
            <p:cNvSpPr txBox="1"/>
            <p:nvPr/>
          </p:nvSpPr>
          <p:spPr>
            <a:xfrm>
              <a:off x="8418935" y="2608725"/>
              <a:ext cx="20313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</a:rPr>
                <a:t>请输入你第三阶段的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r>
                <a:rPr lang="zh-CN" altLang="en-US" sz="1600" dirty="0">
                  <a:solidFill>
                    <a:schemeClr val="bg1"/>
                  </a:solidFill>
                </a:rPr>
                <a:t>目标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D1962E51-C87B-41F7-957F-FD81C1C1DD53}"/>
              </a:ext>
            </a:extLst>
          </p:cNvPr>
          <p:cNvSpPr/>
          <p:nvPr/>
        </p:nvSpPr>
        <p:spPr>
          <a:xfrm>
            <a:off x="3603268" y="3032566"/>
            <a:ext cx="2349301" cy="4132163"/>
          </a:xfrm>
          <a:prstGeom prst="rect">
            <a:avLst/>
          </a:prstGeom>
          <a:noFill/>
          <a:ln w="12700" cap="flat" cmpd="sng" algn="ctr">
            <a:solidFill>
              <a:srgbClr val="00315E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B568D64-AAC2-4D40-B4B0-AF6647E4368E}"/>
              </a:ext>
            </a:extLst>
          </p:cNvPr>
          <p:cNvSpPr/>
          <p:nvPr/>
        </p:nvSpPr>
        <p:spPr>
          <a:xfrm>
            <a:off x="9060379" y="941558"/>
            <a:ext cx="2349301" cy="6773119"/>
          </a:xfrm>
          <a:prstGeom prst="rect">
            <a:avLst/>
          </a:prstGeom>
          <a:noFill/>
          <a:ln w="12700" cap="flat" cmpd="sng" algn="ctr">
            <a:solidFill>
              <a:srgbClr val="00315E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4EB0BCC-2F39-4619-AC0D-013392C0A51C}"/>
              </a:ext>
            </a:extLst>
          </p:cNvPr>
          <p:cNvGrpSpPr/>
          <p:nvPr/>
        </p:nvGrpSpPr>
        <p:grpSpPr>
          <a:xfrm>
            <a:off x="9289326" y="1182119"/>
            <a:ext cx="2031325" cy="1048334"/>
            <a:chOff x="8418935" y="2145166"/>
            <a:chExt cx="2031325" cy="1048334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FB9E9FD-3073-4EFD-8871-F227B7735B2C}"/>
                </a:ext>
              </a:extLst>
            </p:cNvPr>
            <p:cNvSpPr txBox="1"/>
            <p:nvPr/>
          </p:nvSpPr>
          <p:spPr>
            <a:xfrm>
              <a:off x="8418935" y="2145166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315E"/>
                  </a:solidFill>
                </a:rPr>
                <a:t>阶段四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B4E1FB9-66B8-48F1-AEBF-989D3EDCA57A}"/>
                </a:ext>
              </a:extLst>
            </p:cNvPr>
            <p:cNvSpPr txBox="1"/>
            <p:nvPr/>
          </p:nvSpPr>
          <p:spPr>
            <a:xfrm>
              <a:off x="8418935" y="2608725"/>
              <a:ext cx="20313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rgbClr val="00315E"/>
                  </a:solidFill>
                </a:rPr>
                <a:t>请输入你第四阶段的</a:t>
              </a:r>
              <a:endParaRPr lang="en-US" altLang="zh-CN" sz="1600" dirty="0">
                <a:solidFill>
                  <a:srgbClr val="00315E"/>
                </a:solidFill>
              </a:endParaRPr>
            </a:p>
            <a:p>
              <a:r>
                <a:rPr lang="zh-CN" altLang="en-US" sz="1600" dirty="0">
                  <a:solidFill>
                    <a:srgbClr val="00315E"/>
                  </a:solidFill>
                </a:rPr>
                <a:t>目标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6364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2E46BD-C633-4E26-84BB-0C897FC40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3BD4080-4A04-4A1C-989F-AD5334DE7578}"/>
              </a:ext>
            </a:extLst>
          </p:cNvPr>
          <p:cNvSpPr txBox="1"/>
          <p:nvPr/>
        </p:nvSpPr>
        <p:spPr>
          <a:xfrm>
            <a:off x="5542002" y="12973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感谢观看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19DE31-2EAF-43D5-A3F8-4369C2049DF3}"/>
              </a:ext>
            </a:extLst>
          </p:cNvPr>
          <p:cNvSpPr txBox="1"/>
          <p:nvPr/>
        </p:nvSpPr>
        <p:spPr>
          <a:xfrm>
            <a:off x="4180187" y="1753771"/>
            <a:ext cx="3831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THANK YOU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74F6D0E-42BB-4B89-882F-5B109026EA4F}"/>
              </a:ext>
            </a:extLst>
          </p:cNvPr>
          <p:cNvSpPr/>
          <p:nvPr/>
        </p:nvSpPr>
        <p:spPr>
          <a:xfrm>
            <a:off x="4965498" y="6207760"/>
            <a:ext cx="226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微信公众号 旁门左道</a:t>
            </a:r>
            <a:r>
              <a:rPr lang="en-US" altLang="zh-CN" sz="1200" dirty="0">
                <a:solidFill>
                  <a:schemeClr val="bg1"/>
                </a:solidFill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</a:rPr>
              <a:t>出品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66F3BE0-3C60-4E03-8BFC-71074EED07B0}"/>
              </a:ext>
            </a:extLst>
          </p:cNvPr>
          <p:cNvCxnSpPr>
            <a:cxnSpLocks/>
          </p:cNvCxnSpPr>
          <p:nvPr/>
        </p:nvCxnSpPr>
        <p:spPr>
          <a:xfrm>
            <a:off x="5080000" y="6106160"/>
            <a:ext cx="203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978818"/>
      </p:ext>
    </p:extLst>
  </p:cSld>
  <p:clrMapOvr>
    <a:masterClrMapping/>
  </p:clrMapOvr>
</p:sld>
</file>

<file path=ppt/theme/theme1.xml><?xml version="1.0" encoding="utf-8"?>
<a:theme xmlns:a="http://schemas.openxmlformats.org/drawingml/2006/main" name="商务风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179</Words>
  <Application>Microsoft Office PowerPoint</Application>
  <PresentationFormat>宽屏</PresentationFormat>
  <Paragraphs>78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微软雅黑</vt:lpstr>
      <vt:lpstr>Arial</vt:lpstr>
      <vt:lpstr>商务风主题​​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云蛟 邵</dc:creator>
  <cp:lastModifiedBy>邵 云蛟</cp:lastModifiedBy>
  <cp:revision>20</cp:revision>
  <dcterms:created xsi:type="dcterms:W3CDTF">2019-05-05T12:57:03Z</dcterms:created>
  <dcterms:modified xsi:type="dcterms:W3CDTF">2019-05-16T05:20:45Z</dcterms:modified>
</cp:coreProperties>
</file>